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93985-5A6B-4767-9BC4-DBDFEB10335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54F37-857F-434E-8C4E-93C135FCB1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93985-5A6B-4767-9BC4-DBDFEB10335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54F37-857F-434E-8C4E-93C135FCB1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93985-5A6B-4767-9BC4-DBDFEB10335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54F37-857F-434E-8C4E-93C135FCB1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93985-5A6B-4767-9BC4-DBDFEB10335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54F37-857F-434E-8C4E-93C135FCB1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93985-5A6B-4767-9BC4-DBDFEB10335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54F37-857F-434E-8C4E-93C135FCB1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93985-5A6B-4767-9BC4-DBDFEB10335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54F37-857F-434E-8C4E-93C135FCB1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93985-5A6B-4767-9BC4-DBDFEB10335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54F37-857F-434E-8C4E-93C135FCB1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93985-5A6B-4767-9BC4-DBDFEB10335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54F37-857F-434E-8C4E-93C135FCB1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93985-5A6B-4767-9BC4-DBDFEB10335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54F37-857F-434E-8C4E-93C135FCB1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93985-5A6B-4767-9BC4-DBDFEB10335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54F37-857F-434E-8C4E-93C135FCB1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93985-5A6B-4767-9BC4-DBDFEB10335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54F37-857F-434E-8C4E-93C135FCB1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93985-5A6B-4767-9BC4-DBDFEB10335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54F37-857F-434E-8C4E-93C135FCB1C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/url?sa=i&amp;rct=j&amp;q=nerd%20math&amp;source=images&amp;cd=&amp;cad=rja&amp;uact=8&amp;docid=cEPQk5k5MTQJ3M&amp;tbnid=3Guc1yI3xhulkM:&amp;ved=0CAUQjRw&amp;url=http://www.centerforinquiry.net/oncampus/blog/entry/safety_and_liveness/&amp;ei=qvoxU8iZKbGgsQTs24HAAw&amp;bvm=bv.63587204,d.eW0&amp;psig=AFQjCNHuoLY6Za2gjCMveuNxaZR8F1EQuA&amp;ust=1395870747662746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3429000" cy="2743199"/>
          </a:xfrm>
        </p:spPr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457200"/>
            <a:ext cx="7239000" cy="54102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SMP 6: Attend to Precision</a:t>
            </a:r>
          </a:p>
          <a:p>
            <a:r>
              <a:rPr lang="en-US" sz="1800" b="1" i="1" dirty="0" smtClean="0">
                <a:solidFill>
                  <a:srgbClr val="FF0000"/>
                </a:solidFill>
              </a:rPr>
              <a:t>A classroom without precision is like a recipe without ingredients.</a:t>
            </a:r>
          </a:p>
          <a:p>
            <a:pPr algn="l"/>
            <a:r>
              <a:rPr lang="en-US" sz="2000" b="1" dirty="0" smtClean="0">
                <a:solidFill>
                  <a:srgbClr val="7030A0"/>
                </a:solidFill>
              </a:rPr>
              <a:t>Student Behaviors: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B050"/>
                </a:solidFill>
              </a:rPr>
              <a:t>Communicating precisely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B050"/>
                </a:solidFill>
              </a:rPr>
              <a:t>Collaborating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B050"/>
                </a:solidFill>
              </a:rPr>
              <a:t>Calculating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B050"/>
                </a:solidFill>
              </a:rPr>
              <a:t>Clear definitions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B050"/>
                </a:solidFill>
              </a:rPr>
              <a:t>Specifying units of measure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B050"/>
                </a:solidFill>
              </a:rPr>
              <a:t>Labeling answers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B050"/>
                </a:solidFill>
              </a:rPr>
              <a:t>Using symbols, words, definitions</a:t>
            </a:r>
          </a:p>
          <a:p>
            <a:pPr algn="l"/>
            <a:endParaRPr lang="en-US" sz="2000" b="1" dirty="0">
              <a:solidFill>
                <a:srgbClr val="7030A0"/>
              </a:solidFill>
            </a:endParaRPr>
          </a:p>
          <a:p>
            <a:pPr algn="l"/>
            <a:r>
              <a:rPr lang="en-US" sz="2000" b="1" dirty="0" smtClean="0">
                <a:solidFill>
                  <a:srgbClr val="7030A0"/>
                </a:solidFill>
              </a:rPr>
              <a:t>Teacher Behaviors: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B050"/>
                </a:solidFill>
              </a:rPr>
              <a:t>Correcting misuse of terms, definitions, symbols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B050"/>
                </a:solidFill>
              </a:rPr>
              <a:t>Encouraging students to explain their answers/thinking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B050"/>
                </a:solidFill>
              </a:rPr>
              <a:t>Listening!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B050"/>
                </a:solidFill>
              </a:rPr>
              <a:t>Monitoring students’ discussion, questioning techniques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B050"/>
                </a:solidFill>
              </a:rPr>
              <a:t>Sharing student examples of precision/praising students who are precise</a:t>
            </a:r>
          </a:p>
        </p:txBody>
      </p:sp>
      <p:pic>
        <p:nvPicPr>
          <p:cNvPr id="4" name="Picture 3" descr="http://t0.gstatic.com/images?q=tbn:ANd9GcSvpE1wWj6zsdK6WtOgofcI7T6iKoCIFn3nXGNz3r2jTAKy9vjU:www.centerforinquiry.net/uploads/on_campus_blog/mathnerdmanaflask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752600"/>
            <a:ext cx="1981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73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 </vt:lpstr>
    </vt:vector>
  </TitlesOfParts>
  <Company>BCPS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amiedlar</dc:creator>
  <cp:lastModifiedBy>amiedlar</cp:lastModifiedBy>
  <cp:revision>2</cp:revision>
  <dcterms:created xsi:type="dcterms:W3CDTF">2014-03-25T21:48:46Z</dcterms:created>
  <dcterms:modified xsi:type="dcterms:W3CDTF">2014-03-25T22:03:40Z</dcterms:modified>
</cp:coreProperties>
</file>